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3" r:id="rId2"/>
    <p:sldId id="273" r:id="rId3"/>
    <p:sldId id="276" r:id="rId4"/>
    <p:sldId id="274" r:id="rId5"/>
    <p:sldId id="275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6162" y="1280490"/>
            <a:ext cx="7927662" cy="2272101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656162" y="3697830"/>
            <a:ext cx="7927662" cy="13941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508132" indent="0">
              <a:buFontTx/>
              <a:buNone/>
              <a:defRPr/>
            </a:lvl2pPr>
            <a:lvl3pPr marL="1016264" indent="0">
              <a:buFontTx/>
              <a:buNone/>
              <a:defRPr/>
            </a:lvl3pPr>
            <a:lvl4pPr marL="1524396" indent="0">
              <a:buFontTx/>
              <a:buNone/>
              <a:defRPr/>
            </a:lvl4pPr>
            <a:lvl5pPr marL="1524396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04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301" userDrawn="1">
          <p15:clr>
            <a:srgbClr val="FBAE40"/>
          </p15:clr>
        </p15:guide>
        <p15:guide id="2" pos="7298" userDrawn="1">
          <p15:clr>
            <a:srgbClr val="FBAE40"/>
          </p15:clr>
        </p15:guide>
        <p15:guide id="3" orient="horz" pos="2326" userDrawn="1">
          <p15:clr>
            <a:srgbClr val="FBAE40"/>
          </p15:clr>
        </p15:guide>
        <p15:guide id="4" orient="horz" pos="2238" userDrawn="1">
          <p15:clr>
            <a:srgbClr val="FBAE40"/>
          </p15:clr>
        </p15:guide>
        <p15:guide id="5" orient="horz" pos="38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Agregar título de diapositiva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Agregar título de capítulo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28066" y="1440370"/>
            <a:ext cx="11735396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Agregar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" userDrawn="1">
          <p15:clr>
            <a:srgbClr val="FBAE40"/>
          </p15:clr>
        </p15:guide>
        <p15:guide id="2" pos="7540" userDrawn="1">
          <p15:clr>
            <a:srgbClr val="FBAE40"/>
          </p15:clr>
        </p15:guide>
        <p15:guide id="3" orient="horz" pos="180" userDrawn="1">
          <p15:clr>
            <a:srgbClr val="FBAE40"/>
          </p15:clr>
        </p15:guide>
        <p15:guide id="4" orient="horz" pos="453" userDrawn="1">
          <p15:clr>
            <a:srgbClr val="FBAE40"/>
          </p15:clr>
        </p15:guide>
        <p15:guide id="5" orient="horz" pos="727" userDrawn="1">
          <p15:clr>
            <a:srgbClr val="FBAE40"/>
          </p15:clr>
        </p15:guide>
        <p15:guide id="6" orient="horz" pos="907" userDrawn="1">
          <p15:clr>
            <a:srgbClr val="FBAE40"/>
          </p15:clr>
        </p15:guide>
        <p15:guide id="7" orient="horz" pos="38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177" y="2892853"/>
            <a:ext cx="10301466" cy="167548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608177" y="4713579"/>
            <a:ext cx="10301466" cy="13941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508132" indent="0">
              <a:buFontTx/>
              <a:buNone/>
              <a:defRPr/>
            </a:lvl2pPr>
            <a:lvl3pPr marL="1016264" indent="0">
              <a:buFontTx/>
              <a:buNone/>
              <a:defRPr/>
            </a:lvl3pPr>
            <a:lvl4pPr marL="1524396" indent="0">
              <a:buFontTx/>
              <a:buNone/>
              <a:defRPr/>
            </a:lvl4pPr>
            <a:lvl5pPr marL="1524396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528" cy="22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0" userDrawn="1">
          <p15:clr>
            <a:srgbClr val="FBAE40"/>
          </p15:clr>
        </p15:guide>
        <p15:guide id="2" pos="6874" userDrawn="1">
          <p15:clr>
            <a:srgbClr val="FBAE40"/>
          </p15:clr>
        </p15:guide>
        <p15:guide id="3" orient="horz" pos="1822" userDrawn="1">
          <p15:clr>
            <a:srgbClr val="FBAE40"/>
          </p15:clr>
        </p15:guide>
        <p15:guide id="4" orient="horz" pos="2879" userDrawn="1">
          <p15:clr>
            <a:srgbClr val="FBAE40"/>
          </p15:clr>
        </p15:guide>
        <p15:guide id="5" orient="horz" pos="2966" userDrawn="1">
          <p15:clr>
            <a:srgbClr val="FBAE40"/>
          </p15:clr>
        </p15:guide>
        <p15:guide id="6" orient="horz" pos="384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066" y="720185"/>
            <a:ext cx="11735396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Agregar título de diapositiva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066" y="1440370"/>
            <a:ext cx="11735396" cy="4713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8066" y="6297619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608176" y="6321626"/>
            <a:ext cx="10142935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67" kern="0" baseline="0" noProof="1">
                <a:solidFill>
                  <a:schemeClr val="tx1"/>
                </a:solidFill>
                <a:latin typeface="+mn-lt"/>
              </a:rPr>
              <a:t> | BGSW/EBM1-MS | 2024-06-10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en-US" sz="667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608176" y="6439323"/>
            <a:ext cx="10142935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rgbClr val="B2B3B5"/>
                </a:solidFill>
                <a:latin typeface="+mn-lt"/>
              </a:rPr>
              <a:t>Todos los derechos reservados, también en relación a cualquier mantenimiento, utilización, reproducción, procesamiento y transferencia, así como en caso de solicitudes de derechos de propiedad.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907006" y="598325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67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8" r:id="rId3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569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9138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3708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8277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284689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741627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3198565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655502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dirty="0" err="1"/>
              <a:t>Bokart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vert="horz" lIns="0" tIns="0" rIns="0" bIns="0" rtlCol="0" anchor="t">
            <a:norm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569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9138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3708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8277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284689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741627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3198565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655502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By Mech Mates</a:t>
            </a:r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C32F-AB4E-591E-12C2-FAE924B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7041" y="318387"/>
            <a:ext cx="3701568" cy="516412"/>
          </a:xfrm>
        </p:spPr>
        <p:txBody>
          <a:bodyPr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569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9138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3708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8277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284689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741627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3198565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655502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sz="3600" dirty="0"/>
              <a:t>The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2D8E5-DE68-CD5A-A63A-AE3400F0BBB6}"/>
              </a:ext>
            </a:extLst>
          </p:cNvPr>
          <p:cNvSpPr txBox="1"/>
          <p:nvPr/>
        </p:nvSpPr>
        <p:spPr>
          <a:xfrm>
            <a:off x="7706002" y="1440513"/>
            <a:ext cx="33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sch Office Sans" pitchFamily="2" charset="0"/>
              </a:rPr>
              <a:t>Garcia Garcia Andony Abdala (BGSW/EBM1-MS) </a:t>
            </a:r>
            <a:endParaRPr lang="es-MX" dirty="0">
              <a:latin typeface="Bosch Office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5FC0F-07F6-77C1-2301-376A86B38999}"/>
              </a:ext>
            </a:extLst>
          </p:cNvPr>
          <p:cNvSpPr txBox="1"/>
          <p:nvPr/>
        </p:nvSpPr>
        <p:spPr>
          <a:xfrm>
            <a:off x="7706002" y="3383944"/>
            <a:ext cx="33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sch Office Sans" pitchFamily="2" charset="0"/>
              </a:rPr>
              <a:t>Guerra Santibanez Elisa (BGSW/EBS3.1-SX) </a:t>
            </a:r>
            <a:endParaRPr lang="es-MX" dirty="0">
              <a:latin typeface="Bosch Office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4D65A-CD46-2B8B-D4A1-C9E396AC8931}"/>
              </a:ext>
            </a:extLst>
          </p:cNvPr>
          <p:cNvSpPr txBox="1"/>
          <p:nvPr/>
        </p:nvSpPr>
        <p:spPr>
          <a:xfrm>
            <a:off x="7706002" y="5302048"/>
            <a:ext cx="33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osch Office Sans" pitchFamily="2" charset="0"/>
              </a:rPr>
              <a:t>Moreno Paz Ximena (BGSW/EBS3.1-SX)</a:t>
            </a:r>
            <a:endParaRPr lang="es-MX" dirty="0">
              <a:latin typeface="Bosch Office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6939F-6499-8EF4-8239-21F3A8BF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" t="46209" r="27771" b="6786"/>
          <a:stretch/>
        </p:blipFill>
        <p:spPr>
          <a:xfrm>
            <a:off x="5808700" y="4710813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2F0B4-EA67-460A-ABE7-E07C906A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0" t="6924" r="493" b="4814"/>
          <a:stretch>
            <a:fillRect/>
          </a:stretch>
        </p:blipFill>
        <p:spPr>
          <a:xfrm>
            <a:off x="5784518" y="2792711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45C80-DBD2-6DAF-973B-383A18278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5" t="23333" r="11494" b="29881"/>
          <a:stretch/>
        </p:blipFill>
        <p:spPr bwMode="auto">
          <a:xfrm>
            <a:off x="5784518" y="849279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2AD1-E300-BE90-B6E9-1B902399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87C9-72E6-7657-3587-23F54A6A1A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/>
              <a:t>Bot </a:t>
            </a:r>
            <a:r>
              <a:rPr lang="es-MX" dirty="0" err="1"/>
              <a:t>design</a:t>
            </a:r>
            <a:endParaRPr lang="es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35B2F-CF11-0E8B-A974-B4EA6DE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8382D-F385-8C3F-91E6-106158D1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9"/>
          <a:stretch/>
        </p:blipFill>
        <p:spPr>
          <a:xfrm>
            <a:off x="1223963" y="1509712"/>
            <a:ext cx="3266014" cy="3838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C316D-E4DB-7891-5956-992C9492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76" y="1927563"/>
            <a:ext cx="4381624" cy="30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3EE51-071B-5F8D-401E-04446A46C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z="3110" dirty="0" err="1">
                <a:latin typeface="Bosch Office Sans" pitchFamily="2" charset="0"/>
              </a:rPr>
              <a:t>Line</a:t>
            </a:r>
            <a:r>
              <a:rPr lang="pt-BR" sz="3110" dirty="0">
                <a:latin typeface="Bosch Office Sans" pitchFamily="2" charset="0"/>
              </a:rPr>
              <a:t> </a:t>
            </a:r>
            <a:r>
              <a:rPr lang="pt-BR" sz="3110" dirty="0" err="1">
                <a:latin typeface="Bosch Office Sans" pitchFamily="2" charset="0"/>
              </a:rPr>
              <a:t>following</a:t>
            </a:r>
            <a:r>
              <a:rPr lang="pt-BR" sz="3110" dirty="0">
                <a:latin typeface="Bosch Office Sans" pitchFamily="2" charset="0"/>
              </a:rPr>
              <a:t> </a:t>
            </a:r>
            <a:r>
              <a:rPr lang="pt-BR" sz="3110" dirty="0" err="1">
                <a:latin typeface="Bosch Office Sans" pitchFamily="2" charset="0"/>
              </a:rPr>
              <a:t>logic</a:t>
            </a:r>
            <a:endParaRPr lang="es-MX" sz="3110" dirty="0">
              <a:latin typeface="Bosch Office Sans" pitchFamily="2" charset="0"/>
            </a:endParaRPr>
          </a:p>
          <a:p>
            <a:endParaRPr lang="es-MX" sz="31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A4DFB-8C28-097E-31CC-35DB1983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72403-FE47-DDF6-71DC-B0A45336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"/>
          <a:stretch/>
        </p:blipFill>
        <p:spPr>
          <a:xfrm rot="16200000">
            <a:off x="1185763" y="975525"/>
            <a:ext cx="4222908" cy="554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7396-FC88-5738-9FD0-72009E27C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5" t="24722" r="4640" b="17778"/>
          <a:stretch/>
        </p:blipFill>
        <p:spPr>
          <a:xfrm>
            <a:off x="7491043" y="1735232"/>
            <a:ext cx="3219450" cy="1211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C737E-4A98-8CD0-E1A9-D4105B818B82}"/>
              </a:ext>
            </a:extLst>
          </p:cNvPr>
          <p:cNvSpPr txBox="1"/>
          <p:nvPr/>
        </p:nvSpPr>
        <p:spPr>
          <a:xfrm>
            <a:off x="7832126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4FE0A-BD72-31CD-CBF2-C716A898F5B1}"/>
              </a:ext>
            </a:extLst>
          </p:cNvPr>
          <p:cNvSpPr txBox="1"/>
          <p:nvPr/>
        </p:nvSpPr>
        <p:spPr>
          <a:xfrm>
            <a:off x="8395199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756B4-9CF5-AE86-AF23-5638675B5015}"/>
              </a:ext>
            </a:extLst>
          </p:cNvPr>
          <p:cNvSpPr txBox="1"/>
          <p:nvPr/>
        </p:nvSpPr>
        <p:spPr>
          <a:xfrm>
            <a:off x="9021273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52F7C-CF8F-5C6E-20FF-CF440F3E7903}"/>
              </a:ext>
            </a:extLst>
          </p:cNvPr>
          <p:cNvSpPr txBox="1"/>
          <p:nvPr/>
        </p:nvSpPr>
        <p:spPr>
          <a:xfrm>
            <a:off x="9584346" y="1356509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D632C-2127-DAAA-1CC5-D2E1740473FE}"/>
              </a:ext>
            </a:extLst>
          </p:cNvPr>
          <p:cNvSpPr txBox="1"/>
          <p:nvPr/>
        </p:nvSpPr>
        <p:spPr>
          <a:xfrm>
            <a:off x="10150744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E7FCEC-F931-C122-26E2-BC450285FAD4}"/>
              </a:ext>
            </a:extLst>
          </p:cNvPr>
          <p:cNvSpPr/>
          <p:nvPr/>
        </p:nvSpPr>
        <p:spPr>
          <a:xfrm>
            <a:off x="7832126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EE912B-365B-E8AB-99EA-86EDDD521876}"/>
              </a:ext>
            </a:extLst>
          </p:cNvPr>
          <p:cNvSpPr/>
          <p:nvPr/>
        </p:nvSpPr>
        <p:spPr>
          <a:xfrm>
            <a:off x="8404325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B4EB4-BB0D-0468-0425-C716B418959B}"/>
              </a:ext>
            </a:extLst>
          </p:cNvPr>
          <p:cNvSpPr/>
          <p:nvPr/>
        </p:nvSpPr>
        <p:spPr>
          <a:xfrm>
            <a:off x="8964872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8CE48-75BB-4796-7D92-62BCAC26F934}"/>
              </a:ext>
            </a:extLst>
          </p:cNvPr>
          <p:cNvSpPr/>
          <p:nvPr/>
        </p:nvSpPr>
        <p:spPr>
          <a:xfrm>
            <a:off x="9526682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53DAF-96D8-515E-E677-2F0DAB4477A9}"/>
              </a:ext>
            </a:extLst>
          </p:cNvPr>
          <p:cNvSpPr/>
          <p:nvPr/>
        </p:nvSpPr>
        <p:spPr>
          <a:xfrm>
            <a:off x="10099585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B46484-26D6-9448-C596-147CDA30F9E3}"/>
                  </a:ext>
                </a:extLst>
              </p:cNvPr>
              <p:cNvSpPr txBox="1"/>
              <p:nvPr/>
            </p:nvSpPr>
            <p:spPr>
              <a:xfrm>
                <a:off x="6902818" y="3152001"/>
                <a:ext cx="4692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MX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B46484-26D6-9448-C596-147CDA30F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18" y="3152001"/>
                <a:ext cx="4692182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786470-F318-81D4-508C-CBE7C51414F0}"/>
                  </a:ext>
                </a:extLst>
              </p:cNvPr>
              <p:cNvSpPr txBox="1"/>
              <p:nvPr/>
            </p:nvSpPr>
            <p:spPr>
              <a:xfrm>
                <a:off x="8372824" y="944240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786470-F318-81D4-508C-CBE7C51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24" y="944240"/>
                <a:ext cx="49347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F9EFD-5BA7-A34D-F330-7D8E443BAE70}"/>
                  </a:ext>
                </a:extLst>
              </p:cNvPr>
              <p:cNvSpPr txBox="1"/>
              <p:nvPr/>
            </p:nvSpPr>
            <p:spPr>
              <a:xfrm>
                <a:off x="7800625" y="944240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F9EFD-5BA7-A34D-F330-7D8E443BA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25" y="944240"/>
                <a:ext cx="49347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DC7000-BA1D-5CCC-EA81-5833BF329138}"/>
                  </a:ext>
                </a:extLst>
              </p:cNvPr>
              <p:cNvSpPr txBox="1"/>
              <p:nvPr/>
            </p:nvSpPr>
            <p:spPr>
              <a:xfrm>
                <a:off x="8945023" y="949077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DC7000-BA1D-5CCC-EA81-5833BF32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23" y="949077"/>
                <a:ext cx="493473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35039-349C-3082-B063-AB2F4421966F}"/>
                  </a:ext>
                </a:extLst>
              </p:cNvPr>
              <p:cNvSpPr txBox="1"/>
              <p:nvPr/>
            </p:nvSpPr>
            <p:spPr>
              <a:xfrm>
                <a:off x="9477015" y="934849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35039-349C-3082-B063-AB2F4421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015" y="934849"/>
                <a:ext cx="4934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61BCF7-0C3A-D653-D973-F7C9D0C77E58}"/>
                  </a:ext>
                </a:extLst>
              </p:cNvPr>
              <p:cNvSpPr txBox="1"/>
              <p:nvPr/>
            </p:nvSpPr>
            <p:spPr>
              <a:xfrm>
                <a:off x="10068084" y="944240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61BCF7-0C3A-D653-D973-F7C9D0C7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084" y="944240"/>
                <a:ext cx="493473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8FF6DD-BD69-C254-9E1F-024EEFAE5C41}"/>
                  </a:ext>
                </a:extLst>
              </p:cNvPr>
              <p:cNvSpPr txBox="1"/>
              <p:nvPr/>
            </p:nvSpPr>
            <p:spPr>
              <a:xfrm>
                <a:off x="6612987" y="3747299"/>
                <a:ext cx="531004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𝑖𝑛𝑡𝑒𝑔𝑟𝑎𝑙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8FF6DD-BD69-C254-9E1F-024EEFAE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987" y="3747299"/>
                <a:ext cx="5310043" cy="298415"/>
              </a:xfrm>
              <a:prstGeom prst="rect">
                <a:avLst/>
              </a:prstGeom>
              <a:blipFill>
                <a:blip r:embed="rId10"/>
                <a:stretch>
                  <a:fillRect l="-1148" t="-2041" r="-689" b="-265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D21FD2-37F5-BB30-854A-ACCF20C06E1E}"/>
              </a:ext>
            </a:extLst>
          </p:cNvPr>
          <p:cNvSpPr txBox="1"/>
          <p:nvPr/>
        </p:nvSpPr>
        <p:spPr>
          <a:xfrm>
            <a:off x="6840566" y="4504209"/>
            <a:ext cx="206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Bosch Office Sans" pitchFamily="2" charset="0"/>
              </a:rPr>
              <a:t>Cross-line </a:t>
            </a:r>
            <a:r>
              <a:rPr lang="es-MX" sz="1600" b="1" dirty="0" err="1">
                <a:latin typeface="Bosch Office Sans" pitchFamily="2" charset="0"/>
              </a:rPr>
              <a:t>handle</a:t>
            </a:r>
            <a:endParaRPr lang="es-MX" sz="1600" b="1" dirty="0">
              <a:latin typeface="Bosch Office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53A39-97E7-36F4-29D0-870126698FD0}"/>
              </a:ext>
            </a:extLst>
          </p:cNvPr>
          <p:cNvSpPr txBox="1"/>
          <p:nvPr/>
        </p:nvSpPr>
        <p:spPr>
          <a:xfrm>
            <a:off x="9723751" y="4504209"/>
            <a:ext cx="206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Bosch Office Sans" pitchFamily="2" charset="0"/>
              </a:rPr>
              <a:t>No-line </a:t>
            </a:r>
            <a:r>
              <a:rPr lang="es-MX" sz="1600" b="1" dirty="0" err="1">
                <a:latin typeface="Bosch Office Sans" pitchFamily="2" charset="0"/>
              </a:rPr>
              <a:t>handle</a:t>
            </a:r>
            <a:endParaRPr lang="es-MX" sz="1600" b="1" dirty="0">
              <a:latin typeface="Bosch Office Sans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EFED91-9901-F998-5C9C-03E1F7AF52C9}"/>
              </a:ext>
            </a:extLst>
          </p:cNvPr>
          <p:cNvSpPr/>
          <p:nvPr/>
        </p:nvSpPr>
        <p:spPr>
          <a:xfrm>
            <a:off x="7322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5AA6D8-1E66-CA0F-9204-B4296C9361C4}"/>
              </a:ext>
            </a:extLst>
          </p:cNvPr>
          <p:cNvSpPr/>
          <p:nvPr/>
        </p:nvSpPr>
        <p:spPr>
          <a:xfrm>
            <a:off x="7703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4ECA6-BED5-4D12-7E44-60425A43EA7E}"/>
              </a:ext>
            </a:extLst>
          </p:cNvPr>
          <p:cNvSpPr/>
          <p:nvPr/>
        </p:nvSpPr>
        <p:spPr>
          <a:xfrm>
            <a:off x="8084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53FF7E-B35C-9571-87F8-D946EF20C166}"/>
              </a:ext>
            </a:extLst>
          </p:cNvPr>
          <p:cNvSpPr/>
          <p:nvPr/>
        </p:nvSpPr>
        <p:spPr>
          <a:xfrm>
            <a:off x="8465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3B6C70-84D2-0E28-1EF6-A2FDF2AB2CC5}"/>
              </a:ext>
            </a:extLst>
          </p:cNvPr>
          <p:cNvSpPr/>
          <p:nvPr/>
        </p:nvSpPr>
        <p:spPr>
          <a:xfrm>
            <a:off x="6940927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0C9B26-3908-C379-070F-8091FFBDDD16}"/>
              </a:ext>
            </a:extLst>
          </p:cNvPr>
          <p:cNvSpPr/>
          <p:nvPr/>
        </p:nvSpPr>
        <p:spPr>
          <a:xfrm>
            <a:off x="10115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B65031-898A-60AB-71CA-DB781B66FC8A}"/>
              </a:ext>
            </a:extLst>
          </p:cNvPr>
          <p:cNvSpPr/>
          <p:nvPr/>
        </p:nvSpPr>
        <p:spPr>
          <a:xfrm>
            <a:off x="10496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C94628-2DD5-2999-C131-5DB82F00A367}"/>
              </a:ext>
            </a:extLst>
          </p:cNvPr>
          <p:cNvSpPr/>
          <p:nvPr/>
        </p:nvSpPr>
        <p:spPr>
          <a:xfrm>
            <a:off x="10877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D7A24C-AED4-3643-65E0-FB99C23F5E26}"/>
              </a:ext>
            </a:extLst>
          </p:cNvPr>
          <p:cNvSpPr/>
          <p:nvPr/>
        </p:nvSpPr>
        <p:spPr>
          <a:xfrm>
            <a:off x="11258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B1CB28-ACB6-88AD-6DE3-0B0F6F9F7007}"/>
              </a:ext>
            </a:extLst>
          </p:cNvPr>
          <p:cNvSpPr/>
          <p:nvPr/>
        </p:nvSpPr>
        <p:spPr>
          <a:xfrm>
            <a:off x="9733625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40FEB-A1BC-1521-2792-ECBC774592E7}"/>
              </a:ext>
            </a:extLst>
          </p:cNvPr>
          <p:cNvSpPr txBox="1"/>
          <p:nvPr/>
        </p:nvSpPr>
        <p:spPr>
          <a:xfrm>
            <a:off x="7150477" y="5902896"/>
            <a:ext cx="1556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Bosch Office Sans" pitchFamily="2" charset="0"/>
              </a:rPr>
              <a:t>“</a:t>
            </a:r>
            <a:r>
              <a:rPr lang="es-MX" sz="1600" dirty="0" err="1">
                <a:latin typeface="Bosch Office Sans" pitchFamily="2" charset="0"/>
              </a:rPr>
              <a:t>Go</a:t>
            </a:r>
            <a:r>
              <a:rPr lang="es-MX" sz="1600" dirty="0">
                <a:latin typeface="Bosch Office Sans" pitchFamily="2" charset="0"/>
              </a:rPr>
              <a:t> forward”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0BB2FD-E93E-8D3E-78D7-FC5276B175DE}"/>
              </a:ext>
            </a:extLst>
          </p:cNvPr>
          <p:cNvSpPr txBox="1"/>
          <p:nvPr/>
        </p:nvSpPr>
        <p:spPr>
          <a:xfrm>
            <a:off x="9868878" y="5858753"/>
            <a:ext cx="1881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Bosch Office Sans" pitchFamily="2" charset="0"/>
              </a:rPr>
              <a:t>“</a:t>
            </a:r>
            <a:r>
              <a:rPr lang="es-MX" sz="1600" dirty="0" err="1">
                <a:latin typeface="Bosch Office Sans" pitchFamily="2" charset="0"/>
              </a:rPr>
              <a:t>Go</a:t>
            </a:r>
            <a:r>
              <a:rPr lang="es-MX" sz="1600" dirty="0">
                <a:latin typeface="Bosch Office Sans" pitchFamily="2" charset="0"/>
              </a:rPr>
              <a:t> </a:t>
            </a:r>
            <a:r>
              <a:rPr lang="es-MX" sz="1600" dirty="0" err="1">
                <a:latin typeface="Bosch Office Sans" pitchFamily="2" charset="0"/>
              </a:rPr>
              <a:t>backwards</a:t>
            </a:r>
            <a:r>
              <a:rPr lang="es-MX" sz="1600" dirty="0">
                <a:latin typeface="Bosch Office Sans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857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0BD83-C2FC-464A-A99E-F9CE0D8249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code</a:t>
            </a:r>
            <a:endParaRPr lang="es-MX" dirty="0"/>
          </a:p>
          <a:p>
            <a:endParaRPr lang="es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52F00-86A4-3D74-FF2E-4F2D06DF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4CF6-BB26-D7A0-B1C7-1A49894E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47" y="58592"/>
            <a:ext cx="6083377" cy="6372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1F8CE-41A7-277E-5240-243441367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6" t="9282" r="34433" b="25833"/>
          <a:stretch/>
        </p:blipFill>
        <p:spPr>
          <a:xfrm>
            <a:off x="8686791" y="1099046"/>
            <a:ext cx="1708614" cy="42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75536"/>
      </p:ext>
    </p:extLst>
  </p:cSld>
  <p:clrMapOvr>
    <a:masterClrMapping/>
  </p:clrMapOvr>
</p:sld>
</file>

<file path=ppt/theme/theme1.xml><?xml version="1.0" encoding="utf-8"?>
<a:theme xmlns:a="http://schemas.openxmlformats.org/drawingml/2006/main" name="Bosch 2024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BD6EC1D4-B152-4B75-85DB-48DC16B7ED8A}" vid="{233A9649-CE92-4BEC-B45F-441AA90A90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92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Bosch Office Sans</vt:lpstr>
      <vt:lpstr>Cambria Math</vt:lpstr>
      <vt:lpstr>Symbol</vt:lpstr>
      <vt:lpstr>Wingdings</vt:lpstr>
      <vt:lpstr>Bosch 2024</vt:lpstr>
      <vt:lpstr>Bokart</vt:lpstr>
      <vt:lpstr>The team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 Paz Ximena (BGSW/EBS3.1-SX)</dc:creator>
  <cp:lastModifiedBy>Moreno Paz Ximena (BGSW/EBS3.1-SX)</cp:lastModifiedBy>
  <cp:revision>5</cp:revision>
  <dcterms:created xsi:type="dcterms:W3CDTF">2024-06-10T04:12:04Z</dcterms:created>
  <dcterms:modified xsi:type="dcterms:W3CDTF">2024-06-11T06:50:05Z</dcterms:modified>
</cp:coreProperties>
</file>